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02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7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76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03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25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29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5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35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67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89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6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1F460-7A24-4A0E-AE94-F560A1D16A4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9C0A6-448A-4D81-933F-CCCBEB300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5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5326" y="28636"/>
            <a:ext cx="6408712" cy="7360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Моя семья-моё богатство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89152" y="0"/>
            <a:ext cx="3154848" cy="1752600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Под таким названием прошла литературно-музыкальная композиция для родителей. Кадеты показали визитную карточку школы с барабанщиками и хоровым исполнением «Гимна </a:t>
            </a:r>
            <a:r>
              <a:rPr lang="ru-RU" sz="1400" dirty="0" err="1" smtClean="0">
                <a:solidFill>
                  <a:schemeClr val="tx1"/>
                </a:solidFill>
              </a:rPr>
              <a:t>бугульминских</a:t>
            </a:r>
            <a:r>
              <a:rPr lang="ru-RU" sz="1400" dirty="0" smtClean="0">
                <a:solidFill>
                  <a:schemeClr val="tx1"/>
                </a:solidFill>
              </a:rPr>
              <a:t> кадет», элементы строевой подготовки. Затем ребята читали стихи, пели песни и играли на инструментах для своих родителей, бабушек и дедушек.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родительская апрель2016\SDC1199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3" t="18706" r="10150" b="35324"/>
          <a:stretch/>
        </p:blipFill>
        <p:spPr bwMode="auto">
          <a:xfrm>
            <a:off x="11308" y="764703"/>
            <a:ext cx="5977844" cy="250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родительская апрель2016\SDC1200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1" t="9751" r="12239" b="32338"/>
          <a:stretch/>
        </p:blipFill>
        <p:spPr bwMode="auto">
          <a:xfrm>
            <a:off x="6121020" y="2492896"/>
            <a:ext cx="3022980" cy="19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родительская апрель2016\SDC1201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5" t="2389" r="37463" b="3681"/>
          <a:stretch/>
        </p:blipFill>
        <p:spPr bwMode="auto">
          <a:xfrm>
            <a:off x="11308" y="3492166"/>
            <a:ext cx="2176818" cy="322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родительская апрель2016\SDC1201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2" t="23681" r="22537" b="18408"/>
          <a:stretch/>
        </p:blipFill>
        <p:spPr bwMode="auto">
          <a:xfrm>
            <a:off x="2388752" y="3701912"/>
            <a:ext cx="3600400" cy="280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родительская апрель2016\SDC1200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3" t="15920" r="25075" b="15622"/>
          <a:stretch/>
        </p:blipFill>
        <p:spPr bwMode="auto">
          <a:xfrm>
            <a:off x="6263608" y="4607045"/>
            <a:ext cx="2872585" cy="225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013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Моя семья-моё богатство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семья-моё богатство</dc:title>
  <dc:creator>USER</dc:creator>
  <cp:lastModifiedBy>USER</cp:lastModifiedBy>
  <cp:revision>1</cp:revision>
  <dcterms:created xsi:type="dcterms:W3CDTF">2016-04-04T06:47:38Z</dcterms:created>
  <dcterms:modified xsi:type="dcterms:W3CDTF">2016-04-04T06:47:51Z</dcterms:modified>
</cp:coreProperties>
</file>